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9" autoAdjust="0"/>
    <p:restoredTop sz="94660"/>
  </p:normalViewPr>
  <p:slideViewPr>
    <p:cSldViewPr snapToGrid="0">
      <p:cViewPr varScale="1">
        <p:scale>
          <a:sx n="73" d="100"/>
          <a:sy n="73" d="100"/>
        </p:scale>
        <p:origin x="31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E8DF-9BBB-4890-8BA2-214F4D81CAD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A0C2-3E5A-4C87-A9B8-BB1FC564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01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E8DF-9BBB-4890-8BA2-214F4D81CAD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A0C2-3E5A-4C87-A9B8-BB1FC564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3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E8DF-9BBB-4890-8BA2-214F4D81CAD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A0C2-3E5A-4C87-A9B8-BB1FC564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6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E8DF-9BBB-4890-8BA2-214F4D81CAD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A0C2-3E5A-4C87-A9B8-BB1FC564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547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E8DF-9BBB-4890-8BA2-214F4D81CAD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A0C2-3E5A-4C87-A9B8-BB1FC564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269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E8DF-9BBB-4890-8BA2-214F4D81CAD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A0C2-3E5A-4C87-A9B8-BB1FC564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48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E8DF-9BBB-4890-8BA2-214F4D81CAD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A0C2-3E5A-4C87-A9B8-BB1FC564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49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E8DF-9BBB-4890-8BA2-214F4D81CAD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A0C2-3E5A-4C87-A9B8-BB1FC564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742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E8DF-9BBB-4890-8BA2-214F4D81CAD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A0C2-3E5A-4C87-A9B8-BB1FC564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46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E8DF-9BBB-4890-8BA2-214F4D81CAD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A0C2-3E5A-4C87-A9B8-BB1FC564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07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E8DF-9BBB-4890-8BA2-214F4D81CAD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A0C2-3E5A-4C87-A9B8-BB1FC564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9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8E8DF-9BBB-4890-8BA2-214F4D81CAD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FA0C2-3E5A-4C87-A9B8-BB1FC564C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73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827456"/>
            <a:ext cx="5829300" cy="352103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Responding to the Patient with a Difficult Airway</a:t>
            </a:r>
            <a:endParaRPr lang="en-US" sz="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6651" y="1259383"/>
            <a:ext cx="1749252" cy="67392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400" dirty="0" smtClean="0"/>
              <a:t>Situation 1</a:t>
            </a:r>
          </a:p>
          <a:p>
            <a:pPr>
              <a:lnSpc>
                <a:spcPct val="100000"/>
              </a:lnSpc>
            </a:pPr>
            <a:r>
              <a:rPr lang="en-US" sz="1400" dirty="0" smtClean="0"/>
              <a:t>Airway Alert</a:t>
            </a:r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4558939" y="1331575"/>
            <a:ext cx="1371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400" dirty="0" smtClean="0"/>
              <a:t>Situation 2</a:t>
            </a:r>
          </a:p>
          <a:p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Airway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015" y="8612818"/>
            <a:ext cx="480658" cy="4312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10" y="1324314"/>
            <a:ext cx="517266" cy="5172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6400" y="1962999"/>
            <a:ext cx="2828119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Patient Awake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Resp</a:t>
            </a:r>
            <a:r>
              <a:rPr lang="en-US" dirty="0" smtClean="0"/>
              <a:t> Rate adequate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HR Stable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BP Stable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O2Sats Stable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Neck/Chest procedure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Facial/neck swelling</a:t>
            </a:r>
          </a:p>
          <a:p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782716" y="1989725"/>
            <a:ext cx="2497538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Altered Mental State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Resp</a:t>
            </a:r>
            <a:r>
              <a:rPr lang="en-US" dirty="0" smtClean="0"/>
              <a:t> Rate, absent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HR unstable, absent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BP unstable, absent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O2Sats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Cardiac arrthymia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Unable to intubate using ordinary measures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917739" y="3139360"/>
            <a:ext cx="11377" cy="229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lowchart: Decision 21"/>
          <p:cNvSpPr/>
          <p:nvPr/>
        </p:nvSpPr>
        <p:spPr>
          <a:xfrm>
            <a:off x="296207" y="6560312"/>
            <a:ext cx="3091866" cy="2627575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Decision 22"/>
          <p:cNvSpPr/>
          <p:nvPr/>
        </p:nvSpPr>
        <p:spPr>
          <a:xfrm>
            <a:off x="3197341" y="4812039"/>
            <a:ext cx="3619500" cy="2745495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420722" y="5160935"/>
            <a:ext cx="30816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Call 77 </a:t>
            </a:r>
          </a:p>
          <a:p>
            <a:pPr algn="ctr"/>
            <a:r>
              <a:rPr lang="en-US" dirty="0" smtClean="0"/>
              <a:t>to activate </a:t>
            </a:r>
          </a:p>
          <a:p>
            <a:pPr algn="ctr"/>
            <a:r>
              <a:rPr lang="en-US" dirty="0" smtClean="0"/>
              <a:t>Code Airway which includes special teams and standard Code Blue responders by overhead paging</a:t>
            </a:r>
            <a:endParaRPr lang="en-US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335" y="6943407"/>
            <a:ext cx="388393" cy="38839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979" y="1416508"/>
            <a:ext cx="480658" cy="431219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787400" y="6972300"/>
            <a:ext cx="21421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Call 77 </a:t>
            </a:r>
          </a:p>
          <a:p>
            <a:pPr algn="ctr"/>
            <a:r>
              <a:rPr lang="en-US" dirty="0" smtClean="0"/>
              <a:t>to activate Airway Alert for Special Teams by </a:t>
            </a:r>
          </a:p>
          <a:p>
            <a:pPr algn="ctr"/>
            <a:r>
              <a:rPr lang="en-US" dirty="0" smtClean="0"/>
              <a:t>beeper paging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96900" y="9167599"/>
            <a:ext cx="5854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endParaRPr lang="en-US" dirty="0"/>
          </a:p>
          <a:p>
            <a:r>
              <a:rPr lang="en-US" sz="1200" b="1" dirty="0" smtClean="0"/>
              <a:t>Equipment: </a:t>
            </a:r>
          </a:p>
          <a:p>
            <a:r>
              <a:rPr lang="en-US" sz="1200" dirty="0" smtClean="0"/>
              <a:t>RT Supervisor will bring Bronch Cart to any event</a:t>
            </a: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ED and OR have most the necessary difficult airway equipment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ED and OR do not need Code Blue Team response</a:t>
            </a: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ENT cart if </a:t>
            </a:r>
            <a:r>
              <a:rPr lang="en-US" sz="1200" smtClean="0"/>
              <a:t>necessary </a:t>
            </a:r>
            <a:r>
              <a:rPr lang="en-US" sz="1200" smtClean="0"/>
              <a:t>order </a:t>
            </a:r>
            <a:r>
              <a:rPr lang="en-US" sz="1200" dirty="0" smtClean="0"/>
              <a:t>from Supply Chain</a:t>
            </a:r>
            <a:endParaRPr lang="en-US" sz="1200" dirty="0"/>
          </a:p>
          <a:p>
            <a:r>
              <a:rPr lang="en-US" sz="1200" dirty="0" smtClean="0"/>
              <a:t>11/16/16</a:t>
            </a:r>
            <a:endParaRPr lang="en-US" sz="1200" dirty="0"/>
          </a:p>
        </p:txBody>
      </p:sp>
      <p:sp>
        <p:nvSpPr>
          <p:cNvPr id="8" name="Flowchart: Decision 7"/>
          <p:cNvSpPr/>
          <p:nvPr/>
        </p:nvSpPr>
        <p:spPr>
          <a:xfrm>
            <a:off x="955332" y="4715823"/>
            <a:ext cx="1747943" cy="1359359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41400" y="5029200"/>
            <a:ext cx="1571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Call RRT </a:t>
            </a:r>
          </a:p>
          <a:p>
            <a:pPr algn="ctr"/>
            <a:r>
              <a:rPr lang="en-US" dirty="0" smtClean="0"/>
              <a:t>and provider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7" idx="2"/>
            <a:endCxn id="8" idx="0"/>
          </p:cNvCxnSpPr>
          <p:nvPr/>
        </p:nvCxnSpPr>
        <p:spPr>
          <a:xfrm>
            <a:off x="1820460" y="4271323"/>
            <a:ext cx="8844" cy="444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820651" y="6101904"/>
            <a:ext cx="16679" cy="4142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23" idx="0"/>
          </p:cNvCxnSpPr>
          <p:nvPr/>
        </p:nvCxnSpPr>
        <p:spPr>
          <a:xfrm flipH="1">
            <a:off x="5007091" y="4612196"/>
            <a:ext cx="6350" cy="199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lowchart: Decision 33"/>
          <p:cNvSpPr/>
          <p:nvPr/>
        </p:nvSpPr>
        <p:spPr>
          <a:xfrm>
            <a:off x="3197341" y="7901683"/>
            <a:ext cx="2633322" cy="2029325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Await instructions from provider.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4806102" y="7576565"/>
            <a:ext cx="234082" cy="529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613354" y="8517454"/>
            <a:ext cx="621165" cy="413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92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131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Times New Roman</vt:lpstr>
      <vt:lpstr>Office Theme</vt:lpstr>
      <vt:lpstr>Responding to the Patient with a Difficult Airway</vt:lpstr>
    </vt:vector>
  </TitlesOfParts>
  <Company>Salem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Responding to the Patient with a Difficult Airway</dc:title>
  <dc:creator>Ann D. Alway</dc:creator>
  <cp:lastModifiedBy>Ann D. Alway</cp:lastModifiedBy>
  <cp:revision>15</cp:revision>
  <cp:lastPrinted>2016-11-16T14:32:16Z</cp:lastPrinted>
  <dcterms:created xsi:type="dcterms:W3CDTF">2016-11-10T16:38:36Z</dcterms:created>
  <dcterms:modified xsi:type="dcterms:W3CDTF">2016-11-18T20:18:35Z</dcterms:modified>
</cp:coreProperties>
</file>